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p:scale>
          <a:sx n="90" d="100"/>
          <a:sy n="90" d="100"/>
        </p:scale>
        <p:origin x="18" y="24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IN"/>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2/12/2022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2/12/2022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2/12/2022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2/12/2022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2/12/2022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2/12/2022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2/12/2022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2/12/2022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2/12/2022</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2/12/2022</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2/12/2022</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2/12/2022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2/12/2022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2/12/2022</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a:t>
            </a:r>
            <a:r>
              <a:rPr lang="en-US" dirty="0"/>
              <a:t> </a:t>
            </a:r>
            <a:r>
              <a:rPr lang="en-US" dirty="0" smtClean="0"/>
              <a:t>SHUBHAM NALAWA</a:t>
            </a:r>
            <a:r>
              <a:rPr lang="en-GB" dirty="0"/>
              <a:t>de</a:t>
            </a: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xmlns=""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xmlns=""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xmlns=""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xmlns=""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4ED80E12-3BE9-4746-820E-FFB249F467F2}">
  <ds:schemaRefs>
    <ds:schemaRef ds:uri="http://purl.org/dc/elements/1.1/"/>
    <ds:schemaRef ds:uri="http://www.w3.org/XML/1998/namespace"/>
    <ds:schemaRef ds:uri="http://purl.org/dc/terms/"/>
    <ds:schemaRef ds:uri="4873beb7-5857-4685-be1f-d57550cc96c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296</TotalTime>
  <Words>1881</Words>
  <Application>Microsoft Office PowerPoint</Application>
  <PresentationFormat>Custom</PresentationFormat>
  <Paragraphs>191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User</cp:lastModifiedBy>
  <cp:revision>36</cp:revision>
  <dcterms:created xsi:type="dcterms:W3CDTF">2021-09-16T06:05:54Z</dcterms:created>
  <dcterms:modified xsi:type="dcterms:W3CDTF">2022-02-12T06:41:46Z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